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Cliquez pour modifier le style du titre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Cliquez pour modifier les styles du texte du masque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Deuxième niveau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Troisième niveau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Quatrième niveau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C63A6E06-7BA2-4E74-BC7A-BDD906D78A4F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28/09/2018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13B0C40-DF20-40CC-8F24-07EDA9B16914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16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D050C86F-34A4-4A0B-8522-2FEE03DE2D3C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28/09/2018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564940F5-A0AB-43CC-8475-75345FC32488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4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142920" y="214200"/>
            <a:ext cx="8786520" cy="633672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FIN</a:t>
            </a:r>
            <a:endParaRPr b="0" lang="fr-FR" sz="8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8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8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8000" spc="-1" strike="noStrike"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7" name="Imag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Image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Image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 1" descr=""/>
          <p:cNvPicPr/>
          <p:nvPr/>
        </p:nvPicPr>
        <p:blipFill>
          <a:blip r:embed="rId1"/>
          <a:stretch/>
        </p:blipFill>
        <p:spPr>
          <a:xfrm rot="5400000"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Application>LibreOffice/5.4.7.2$Windows_X86_64 LibreOffice_project/c838ef25c16710f8838b1faec480ebba495259d0</Application>
  <Words>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2018-09-17T17:27:33Z</dcterms:created>
  <dc:creator>céline Perrier</dc:creator>
  <dc:description/>
  <dc:language>fr-FR</dc:language>
  <cp:lastModifiedBy/>
  <dcterms:modified xsi:type="dcterms:W3CDTF">2018-09-28T16:20:44Z</dcterms:modified>
  <cp:revision>5</cp:revision>
  <dc:subject/>
  <dc:title>Diapositive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